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CDB9"/>
    <a:srgbClr val="5EAAC2"/>
    <a:srgbClr val="AB57C5"/>
    <a:srgbClr val="00FFFF"/>
    <a:srgbClr val="99FF99"/>
    <a:srgbClr val="FF66FF"/>
    <a:srgbClr val="376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9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4DDB57-111A-B31B-787B-C23262371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05D7604-66B0-22E4-59ED-BF16C3B62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9FD903-D4FE-E33C-C024-0985C99BE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ED9730-6F25-8EF8-9B37-A4BFDA04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A6507A-DD53-969E-ADEE-3BA0ECDA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09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9AC4C5-DEA8-C07F-293D-0D0FD994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EE9814A-076D-8D8C-3BC3-CE2EDE36B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BAD25C-4B45-9852-338D-C40EB114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00F082-FF53-2718-A31A-8414CAB0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E243450-C41B-E202-F443-27B68BC9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48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B2B0660-9A42-824D-0782-AA8F2C525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48CE5A8-8BB3-0D61-B3E3-47606B36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073BF5-2A87-DFD5-26FA-8941BD0B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2C713C-4785-37D1-8416-C8098E08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F1F215-2D7F-5482-0F42-6D1BBFC8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05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17BA23-C35C-688A-BB6A-BBAB0DBBF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351690-9CAE-2353-B181-94B125B8E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7A932A-776B-D6AD-53AB-D639F1A6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B47B90-652F-B734-4E22-AF80AFCF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2332C-DF00-712F-C325-88C1EB2B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908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40116D-482C-73F2-58A4-69DD6504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198E9E9-91A9-EEAC-D836-58E567CD2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E71EF3-E2E7-2767-9A99-4B1EDD296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7D4289-A7DC-AA29-65EC-BC8C3595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1C420B-2FB2-2204-BCF1-4564C1D95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8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08B9C6-F6A2-29A6-0EF0-AC9FE9B4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2C391A-9202-F793-3121-77B2C0CCD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CF2633C-C18C-9133-5057-4938AD26C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2380203-F0F7-BDAE-153A-7BB167033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064F55-4E00-4431-54EB-01F86ED3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509ABE-7ACD-217D-3950-85DE321F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03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308812-B3EC-B9B5-E71E-A9C65E972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C800474-47B4-0D16-1398-89D0DFC42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22AEEEA-6075-CE24-A2D1-CEB187146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3E47B55-FE9F-E1AC-2458-0334DABAD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F2B377C-5053-BC94-1D07-27B559A80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4B7130F-8656-EECF-E3F4-7EBD3F8A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3488CB9-C383-199A-37EC-47ECBA5AC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0954001-ED14-2B40-9330-E599C267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85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B6F6F7-8280-D9AC-8948-7D390D13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A651BF5-6F27-162F-444A-C4849A51C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6EBD290-FBA8-A7A5-3E5A-B6D7FA7E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4BE9F05-066E-4964-05AC-205AFB52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44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9145B07-1324-D039-3A75-03F0A3E1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E5F3E3A-6159-60E8-AC38-8F807BB4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F6566C-782A-4194-11DA-961547CB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6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87E723-86B5-B4E1-6F8B-78CC4ADB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5849A3-60BD-D27D-A34C-D30B6B8C5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ABEFB8-B106-50D7-1106-CC92443D6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1283EBD-2D12-F1DB-3D10-7F9A5457C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BA050B4-0774-5466-2243-A7992985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920AD83-55E9-84C4-52A3-298E80A9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290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348DBF-D4E1-8EBC-CB93-D2A20F0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1084C66-BB1B-3A54-8FA7-5CE33079C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BADD456-B6AE-8065-55E8-ABA6BA36F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C7CBB2-B146-8A2D-0414-A4887856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4CC147C-A73C-9CC7-9EED-29DD3BA68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91C30DD-2A39-14A9-5DBD-190227AFC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21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5016BF7-FEE7-633A-C1AC-6AC8A11CF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DB25AFD-8DB5-ED6B-0EFE-1031C3B92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BD4196-2362-427E-A775-39D3DEF97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D2E04-74FE-4E32-924E-4695F84682A3}" type="datetimeFigureOut">
              <a:rPr kumimoji="1" lang="ja-JP" altLang="en-US" smtClean="0"/>
              <a:t>2022/11/25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DE7D65-90B5-27CC-5E0B-B9BA70A70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F37D16-B67B-6129-3C3F-EF194234B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619B7-B834-4531-B704-C681C5C7AB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04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jp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48F287D8-C5D4-5DB2-C665-C3280F64F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548" y="2365830"/>
            <a:ext cx="2449452" cy="2304537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2AD46356-B062-2074-876A-8E7F3423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548" y="0"/>
            <a:ext cx="2449452" cy="236583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4D6C651-894A-3F21-11E9-4B15F6C576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670628" cy="2365828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7A57B1CD-F674-BFC7-E9F0-70F380756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548" y="4670367"/>
            <a:ext cx="2449452" cy="2187633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59962C22-D1BE-C861-1830-00BD2167E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0366"/>
            <a:ext cx="2668544" cy="22767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195B845-3E75-75C1-E80D-7C73527F4C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2365829"/>
            <a:ext cx="2668545" cy="230453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46D7B5B-45D5-D02D-8915-93BDB3C5C8E9}"/>
              </a:ext>
            </a:extLst>
          </p:cNvPr>
          <p:cNvSpPr txBox="1"/>
          <p:nvPr/>
        </p:nvSpPr>
        <p:spPr>
          <a:xfrm>
            <a:off x="2668544" y="1943978"/>
            <a:ext cx="7071920" cy="2970044"/>
          </a:xfrm>
          <a:prstGeom prst="rect">
            <a:avLst/>
          </a:prstGeom>
          <a:solidFill>
            <a:srgbClr val="85CDB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4800" b="1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4800" b="1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東北</a:t>
            </a:r>
            <a:r>
              <a:rPr lang="ja-JP" altLang="ja-JP" sz="3600" b="1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・</a:t>
            </a:r>
            <a:r>
              <a:rPr lang="ja-JP" altLang="ja-JP" sz="4800" b="1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新潟</a:t>
            </a:r>
            <a:r>
              <a:rPr lang="en-US" altLang="ja-JP" sz="4000" b="1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MICE</a:t>
            </a:r>
            <a:r>
              <a:rPr lang="ja-JP" altLang="ja-JP" sz="4000" b="1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商談会 </a:t>
            </a:r>
            <a:endParaRPr lang="en-US" altLang="ja-JP" sz="4000" b="1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40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            </a:t>
            </a:r>
            <a:r>
              <a:rPr lang="en-US" altLang="ja-JP" sz="4000" b="1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in TOKYO 2022!</a:t>
            </a:r>
            <a:endParaRPr lang="en-US" altLang="ja-JP" sz="40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ja-JP" altLang="en-US" sz="4000" b="1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ご当地銘菓でおもてなし！</a:t>
            </a:r>
            <a:endParaRPr lang="en-US" altLang="ja-JP" sz="4000" b="1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66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17</Words>
  <Application>Microsoft Office PowerPoint</Application>
  <PresentationFormat>ワイド画面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skcws75</dc:creator>
  <cp:lastModifiedBy>skcws75</cp:lastModifiedBy>
  <cp:revision>8</cp:revision>
  <dcterms:created xsi:type="dcterms:W3CDTF">2022-11-21T07:32:57Z</dcterms:created>
  <dcterms:modified xsi:type="dcterms:W3CDTF">2022-11-25T00:21:04Z</dcterms:modified>
</cp:coreProperties>
</file>